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9"/>
  </p:notesMasterIdLst>
  <p:sldIdLst>
    <p:sldId id="256" r:id="rId2"/>
    <p:sldId id="305" r:id="rId3"/>
    <p:sldId id="300" r:id="rId4"/>
    <p:sldId id="306" r:id="rId5"/>
    <p:sldId id="258" r:id="rId6"/>
    <p:sldId id="259" r:id="rId7"/>
    <p:sldId id="307" r:id="rId8"/>
  </p:sldIdLst>
  <p:sldSz cx="9144000" cy="5143500" type="screen16x9"/>
  <p:notesSz cx="6858000" cy="9144000"/>
  <p:embeddedFontLst>
    <p:embeddedFont>
      <p:font typeface="Homenaje" panose="020B0604020202020204" charset="0"/>
      <p:regular r:id="rId10"/>
    </p:embeddedFont>
    <p:embeddedFont>
      <p:font typeface="Montserrat" panose="020B0604020202020204" charset="-52"/>
      <p:regular r:id="rId11"/>
      <p:bold r:id="rId12"/>
      <p:italic r:id="rId13"/>
      <p:boldItalic r:id="rId14"/>
    </p:embeddedFont>
    <p:embeddedFont>
      <p:font typeface="Raleway" panose="020B0604020202020204" charset="-52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71DD2F-CB45-43A1-A4A4-1668AF2C6659}">
  <a:tblStyle styleId="{4F71DD2F-CB45-43A1-A4A4-1668AF2C665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0A657E4-60E8-4E73-BC0D-5D5DE718814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93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83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866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8833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307750" y="660531"/>
            <a:ext cx="4528800" cy="318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48300" y="3850150"/>
            <a:ext cx="4247700" cy="475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425386">
            <a:off x="8388476" y="34169"/>
            <a:ext cx="1365039" cy="142340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12;p2"/>
          <p:cNvGrpSpPr/>
          <p:nvPr/>
        </p:nvGrpSpPr>
        <p:grpSpPr>
          <a:xfrm>
            <a:off x="96876" y="3999825"/>
            <a:ext cx="1465212" cy="1708700"/>
            <a:chOff x="96876" y="3999825"/>
            <a:chExt cx="1465212" cy="1708700"/>
          </a:xfrm>
        </p:grpSpPr>
        <p:pic>
          <p:nvPicPr>
            <p:cNvPr id="13" name="Google Shape;13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6876" y="3999825"/>
              <a:ext cx="878100" cy="878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2"/>
            <p:cNvSpPr/>
            <p:nvPr/>
          </p:nvSpPr>
          <p:spPr>
            <a:xfrm>
              <a:off x="307188" y="4453625"/>
              <a:ext cx="1254900" cy="1254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24854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2835203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4" hasCustomPrompt="1"/>
          </p:nvPr>
        </p:nvSpPr>
        <p:spPr>
          <a:xfrm>
            <a:off x="3419275" y="1424854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5" hasCustomPrompt="1"/>
          </p:nvPr>
        </p:nvSpPr>
        <p:spPr>
          <a:xfrm>
            <a:off x="3419275" y="2835200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6" hasCustomPrompt="1"/>
          </p:nvPr>
        </p:nvSpPr>
        <p:spPr>
          <a:xfrm>
            <a:off x="6118550" y="1424854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7" hasCustomPrompt="1"/>
          </p:nvPr>
        </p:nvSpPr>
        <p:spPr>
          <a:xfrm>
            <a:off x="6118550" y="2835200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"/>
          </p:nvPr>
        </p:nvSpPr>
        <p:spPr>
          <a:xfrm>
            <a:off x="720000" y="19486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3419275" y="19486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9"/>
          </p:nvPr>
        </p:nvSpPr>
        <p:spPr>
          <a:xfrm>
            <a:off x="6118550" y="19486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720000" y="33589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4"/>
          </p:nvPr>
        </p:nvSpPr>
        <p:spPr>
          <a:xfrm>
            <a:off x="3419275" y="33589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6118550" y="33589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80" name="Google Shape;8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36875" y="4664162"/>
            <a:ext cx="3247524" cy="398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5695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049275" y="2195000"/>
            <a:ext cx="4061400" cy="22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539500"/>
            <a:ext cx="16026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-40375" y="1777025"/>
            <a:ext cx="3759900" cy="37599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" name="Google Shape;19;p3"/>
          <p:cNvSpPr/>
          <p:nvPr/>
        </p:nvSpPr>
        <p:spPr>
          <a:xfrm>
            <a:off x="8430776" y="539500"/>
            <a:ext cx="1523400" cy="1523400"/>
          </a:xfrm>
          <a:prstGeom prst="ellipse">
            <a:avLst/>
          </a:prstGeom>
          <a:solidFill>
            <a:srgbClr val="F5F2FA">
              <a:alpha val="182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subTitle" idx="1"/>
          </p:nvPr>
        </p:nvSpPr>
        <p:spPr>
          <a:xfrm>
            <a:off x="713225" y="1953950"/>
            <a:ext cx="3560100" cy="23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13225" y="1096900"/>
            <a:ext cx="3740400" cy="8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>
            <a:spLocks noGrp="1"/>
          </p:cNvSpPr>
          <p:nvPr>
            <p:ph type="pic" idx="2"/>
          </p:nvPr>
        </p:nvSpPr>
        <p:spPr>
          <a:xfrm>
            <a:off x="4777225" y="785125"/>
            <a:ext cx="4417200" cy="4417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42" name="Google Shape;42;p7"/>
          <p:cNvGrpSpPr/>
          <p:nvPr/>
        </p:nvGrpSpPr>
        <p:grpSpPr>
          <a:xfrm>
            <a:off x="107277" y="-577387"/>
            <a:ext cx="1708846" cy="1918875"/>
            <a:chOff x="107277" y="-577387"/>
            <a:chExt cx="1708846" cy="1918875"/>
          </a:xfrm>
        </p:grpSpPr>
        <p:pic>
          <p:nvPicPr>
            <p:cNvPr id="43" name="Google Shape;43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10276250" flipH="1">
              <a:off x="206756" y="-167746"/>
              <a:ext cx="1356491" cy="14144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" name="Google Shape;44;p7"/>
            <p:cNvSpPr/>
            <p:nvPr/>
          </p:nvSpPr>
          <p:spPr>
            <a:xfrm>
              <a:off x="789223" y="-577387"/>
              <a:ext cx="1026900" cy="1026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4750" y="141487"/>
            <a:ext cx="3247524" cy="398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oogle Shape;48;p8"/>
          <p:cNvGrpSpPr/>
          <p:nvPr/>
        </p:nvGrpSpPr>
        <p:grpSpPr>
          <a:xfrm>
            <a:off x="8167552" y="3698788"/>
            <a:ext cx="1555450" cy="2100425"/>
            <a:chOff x="260677" y="-647987"/>
            <a:chExt cx="1555450" cy="2100425"/>
          </a:xfrm>
        </p:grpSpPr>
        <p:pic>
          <p:nvPicPr>
            <p:cNvPr id="49" name="Google Shape;49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10276250" flipH="1">
              <a:off x="360156" y="-56796"/>
              <a:ext cx="1356491" cy="14144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" name="Google Shape;50;p8"/>
            <p:cNvSpPr/>
            <p:nvPr/>
          </p:nvSpPr>
          <p:spPr>
            <a:xfrm>
              <a:off x="617773" y="-647987"/>
              <a:ext cx="1026900" cy="1026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54" name="Google Shape;54;p9"/>
          <p:cNvGrpSpPr/>
          <p:nvPr/>
        </p:nvGrpSpPr>
        <p:grpSpPr>
          <a:xfrm>
            <a:off x="8265976" y="116950"/>
            <a:ext cx="1465212" cy="1708700"/>
            <a:chOff x="96876" y="3999825"/>
            <a:chExt cx="1465212" cy="1708700"/>
          </a:xfrm>
        </p:grpSpPr>
        <p:pic>
          <p:nvPicPr>
            <p:cNvPr id="55" name="Google Shape;55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6876" y="3999825"/>
              <a:ext cx="878100" cy="878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" name="Google Shape;56;p9"/>
            <p:cNvSpPr/>
            <p:nvPr/>
          </p:nvSpPr>
          <p:spPr>
            <a:xfrm>
              <a:off x="307188" y="4453625"/>
              <a:ext cx="1254900" cy="1254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720000" y="4098675"/>
            <a:ext cx="7704000" cy="488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21"/>
          <p:cNvGrpSpPr/>
          <p:nvPr/>
        </p:nvGrpSpPr>
        <p:grpSpPr>
          <a:xfrm>
            <a:off x="-653105" y="-885618"/>
            <a:ext cx="10293296" cy="6029118"/>
            <a:chOff x="-653105" y="-885618"/>
            <a:chExt cx="10293296" cy="6029118"/>
          </a:xfrm>
        </p:grpSpPr>
        <p:sp>
          <p:nvSpPr>
            <p:cNvPr id="147" name="Google Shape;147;p21"/>
            <p:cNvSpPr/>
            <p:nvPr/>
          </p:nvSpPr>
          <p:spPr>
            <a:xfrm>
              <a:off x="8430775" y="-129225"/>
              <a:ext cx="1151100" cy="11511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48" name="Google Shape;148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-10363406" flipH="1">
              <a:off x="-626988" y="4481031"/>
              <a:ext cx="1988030" cy="5387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21"/>
            <p:cNvPicPr preferRelativeResize="0"/>
            <p:nvPr/>
          </p:nvPicPr>
          <p:blipFill rotWithShape="1">
            <a:blip r:embed="rId3">
              <a:alphaModFix/>
            </a:blip>
            <a:srcRect r="39737"/>
            <a:stretch/>
          </p:blipFill>
          <p:spPr>
            <a:xfrm rot="-1827177">
              <a:off x="7134094" y="-354405"/>
              <a:ext cx="2393990" cy="109400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2"/>
          <p:cNvGrpSpPr/>
          <p:nvPr/>
        </p:nvGrpSpPr>
        <p:grpSpPr>
          <a:xfrm>
            <a:off x="-461012" y="75575"/>
            <a:ext cx="1492264" cy="1638150"/>
            <a:chOff x="-541687" y="156250"/>
            <a:chExt cx="1492264" cy="1638150"/>
          </a:xfrm>
        </p:grpSpPr>
        <p:pic>
          <p:nvPicPr>
            <p:cNvPr id="152" name="Google Shape;152;p2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476" y="156250"/>
              <a:ext cx="878101" cy="878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" name="Google Shape;153;p22"/>
            <p:cNvSpPr/>
            <p:nvPr/>
          </p:nvSpPr>
          <p:spPr>
            <a:xfrm>
              <a:off x="-541687" y="539500"/>
              <a:ext cx="1254900" cy="1254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59571" flipH="1">
            <a:off x="7681859" y="3588103"/>
            <a:ext cx="1356490" cy="1414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7" r:id="rId8"/>
    <p:sldLayoutId id="2147483668" r:id="rId9"/>
    <p:sldLayoutId id="2147483672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>
            <a:spLocks noGrp="1"/>
          </p:cNvSpPr>
          <p:nvPr>
            <p:ph type="ctrTitle"/>
          </p:nvPr>
        </p:nvSpPr>
        <p:spPr>
          <a:xfrm>
            <a:off x="1454727" y="1025275"/>
            <a:ext cx="6386945" cy="25668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4800" dirty="0"/>
              <a:t>Навигация в здании ГБОУ школы № 1514 по адресу </a:t>
            </a:r>
            <a:br>
              <a:rPr lang="ru-RU" sz="4800" dirty="0"/>
            </a:br>
            <a:r>
              <a:rPr lang="ru-RU" sz="4800" dirty="0"/>
              <a:t>ул. Новаторов, 28</a:t>
            </a:r>
            <a:endParaRPr i="1" dirty="0"/>
          </a:p>
        </p:txBody>
      </p:sp>
      <p:sp>
        <p:nvSpPr>
          <p:cNvPr id="166" name="Google Shape;166;p26"/>
          <p:cNvSpPr txBox="1">
            <a:spLocks noGrp="1"/>
          </p:cNvSpPr>
          <p:nvPr>
            <p:ph type="subTitle" idx="1"/>
          </p:nvPr>
        </p:nvSpPr>
        <p:spPr>
          <a:xfrm>
            <a:off x="2562225" y="4486275"/>
            <a:ext cx="4434627" cy="3558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/>
            <a:r>
              <a:rPr lang="ru-RU" dirty="0"/>
              <a:t>Никонова Татьяна</a:t>
            </a:r>
          </a:p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040856">
            <a:off x="-353818" y="755906"/>
            <a:ext cx="1988034" cy="538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>
            <a:spLocks noGrp="1"/>
          </p:cNvSpPr>
          <p:nvPr>
            <p:ph type="title" idx="2"/>
          </p:nvPr>
        </p:nvSpPr>
        <p:spPr>
          <a:xfrm>
            <a:off x="9704825" y="2149281"/>
            <a:ext cx="45719" cy="457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11" name="Google Shape;211;p30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41" y="486595"/>
            <a:ext cx="4204277" cy="2798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2" name="Google Shape;212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27050" y="-222150"/>
            <a:ext cx="3972526" cy="109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696" y="1827097"/>
            <a:ext cx="4724791" cy="26771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16100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>
            <a:spLocks noGrp="1"/>
          </p:cNvSpPr>
          <p:nvPr>
            <p:ph type="title"/>
          </p:nvPr>
        </p:nvSpPr>
        <p:spPr>
          <a:xfrm>
            <a:off x="288919" y="3123661"/>
            <a:ext cx="4590124" cy="23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dirty="0">
                <a:solidFill>
                  <a:schemeClr val="accent6"/>
                </a:solidFill>
                <a:latin typeface="Montserrat" panose="020B0604020202020204" charset="-52"/>
              </a:rPr>
              <a:t>Редактирование технических планов</a:t>
            </a:r>
            <a:r>
              <a:rPr lang="ru-RU" sz="1400" dirty="0">
                <a:solidFill>
                  <a:schemeClr val="accent6"/>
                </a:solidFill>
                <a:latin typeface="Montserrat" panose="020B0604020202020204" charset="-52"/>
              </a:rPr>
              <a:t> </a:t>
            </a:r>
            <a:endParaRPr sz="1400" dirty="0">
              <a:solidFill>
                <a:schemeClr val="accent6"/>
              </a:solidFill>
              <a:latin typeface="Homenaje" panose="020B0604020202020204" charset="0"/>
            </a:endParaRPr>
          </a:p>
        </p:txBody>
      </p:sp>
      <p:sp>
        <p:nvSpPr>
          <p:cNvPr id="210" name="Google Shape;210;p30"/>
          <p:cNvSpPr txBox="1">
            <a:spLocks noGrp="1"/>
          </p:cNvSpPr>
          <p:nvPr>
            <p:ph type="title" idx="2"/>
          </p:nvPr>
        </p:nvSpPr>
        <p:spPr>
          <a:xfrm>
            <a:off x="9704825" y="2149281"/>
            <a:ext cx="45719" cy="457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11" name="Google Shape;211;p30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89" y="213863"/>
            <a:ext cx="4393011" cy="25531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2" name="Google Shape;212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27050" y="-222150"/>
            <a:ext cx="3972526" cy="109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113" y="2492140"/>
            <a:ext cx="4474355" cy="2377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34504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>
            <a:spLocks noGrp="1"/>
          </p:cNvSpPr>
          <p:nvPr>
            <p:ph type="subTitle" idx="1"/>
          </p:nvPr>
        </p:nvSpPr>
        <p:spPr>
          <a:xfrm>
            <a:off x="702042" y="2050371"/>
            <a:ext cx="3560100" cy="23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400" dirty="0"/>
              <a:t>Создание наглядных планов этажей здания.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4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4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4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400" dirty="0"/>
              <a:t>Создание приложения, помогающего в навигации по школе.</a:t>
            </a:r>
          </a:p>
        </p:txBody>
      </p:sp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716338" y="757464"/>
            <a:ext cx="3740400" cy="8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Идея проекта</a:t>
            </a:r>
            <a:endParaRPr dirty="0"/>
          </a:p>
        </p:txBody>
      </p:sp>
      <p:pic>
        <p:nvPicPr>
          <p:cNvPr id="203" name="Google Shape;203;p29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695" y="1309411"/>
            <a:ext cx="4417200" cy="28428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4" name="Google Shape;204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28902" y="3236121"/>
            <a:ext cx="1414500" cy="141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-696535" y="0"/>
            <a:ext cx="427617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	Реализация</a:t>
            </a:r>
            <a:endParaRPr dirty="0"/>
          </a:p>
        </p:txBody>
      </p:sp>
      <p:sp>
        <p:nvSpPr>
          <p:cNvPr id="182" name="Google Shape;182;p28"/>
          <p:cNvSpPr txBox="1">
            <a:spLocks noGrp="1"/>
          </p:cNvSpPr>
          <p:nvPr>
            <p:ph type="title" idx="2"/>
          </p:nvPr>
        </p:nvSpPr>
        <p:spPr>
          <a:xfrm>
            <a:off x="600429" y="920312"/>
            <a:ext cx="201504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i="0" dirty="0"/>
              <a:t>Функции приложения:</a:t>
            </a:r>
            <a:endParaRPr sz="4000" i="0" dirty="0"/>
          </a:p>
        </p:txBody>
      </p:sp>
      <p:sp>
        <p:nvSpPr>
          <p:cNvPr id="189" name="Google Shape;189;p28"/>
          <p:cNvSpPr txBox="1">
            <a:spLocks noGrp="1"/>
          </p:cNvSpPr>
          <p:nvPr>
            <p:ph type="subTitle" idx="8"/>
          </p:nvPr>
        </p:nvSpPr>
        <p:spPr>
          <a:xfrm>
            <a:off x="350652" y="1752599"/>
            <a:ext cx="2514600" cy="2519363"/>
          </a:xfrm>
          <a:prstGeom prst="round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200" dirty="0">
              <a:latin typeface="Montserrat" panose="020B0604020202020204" charset="-52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200" dirty="0">
              <a:latin typeface="Montserrat" panose="020B0604020202020204" charset="-52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Отображение планов этажей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Поиск кабинета (выделение его на плане)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Поиск вспомогательной информации о кабинете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Отображение замен уроков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Форма для админов для добавления замен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200" dirty="0">
              <a:latin typeface="Montserrat" panose="020B0604020202020204" charset="-52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sz="1200" dirty="0">
              <a:latin typeface="Montserrat" panose="020B0604020202020204" charset="-52"/>
            </a:endParaRPr>
          </a:p>
        </p:txBody>
      </p:sp>
      <p:grpSp>
        <p:nvGrpSpPr>
          <p:cNvPr id="194" name="Google Shape;194;p28"/>
          <p:cNvGrpSpPr/>
          <p:nvPr/>
        </p:nvGrpSpPr>
        <p:grpSpPr>
          <a:xfrm>
            <a:off x="8090550" y="196300"/>
            <a:ext cx="1241198" cy="1228550"/>
            <a:chOff x="8090550" y="196300"/>
            <a:chExt cx="1241198" cy="1228550"/>
          </a:xfrm>
        </p:grpSpPr>
        <p:sp>
          <p:nvSpPr>
            <p:cNvPr id="195" name="Google Shape;195;p28"/>
            <p:cNvSpPr/>
            <p:nvPr/>
          </p:nvSpPr>
          <p:spPr>
            <a:xfrm>
              <a:off x="8304848" y="397950"/>
              <a:ext cx="1026900" cy="1026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96" name="Google Shape;196;p2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090550" y="196300"/>
              <a:ext cx="666283" cy="666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86355F04-B5FD-46A2-B853-91F5A0B7A6CD}"/>
              </a:ext>
            </a:extLst>
          </p:cNvPr>
          <p:cNvSpPr/>
          <p:nvPr/>
        </p:nvSpPr>
        <p:spPr>
          <a:xfrm>
            <a:off x="3285130" y="853381"/>
            <a:ext cx="22574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rgbClr val="F5F2FA"/>
              </a:buClr>
              <a:buSzPts val="3000"/>
            </a:pPr>
            <a:r>
              <a:rPr lang="ru-RU" sz="1800" b="1" dirty="0">
                <a:solidFill>
                  <a:srgbClr val="F5F2FA"/>
                </a:solidFill>
                <a:latin typeface="Montserrat" panose="020B0604020202020204" charset="-52"/>
                <a:sym typeface="Homenaje"/>
              </a:rPr>
              <a:t>Главное меню</a:t>
            </a:r>
            <a:endParaRPr lang="ru-RU" sz="4000" b="1" dirty="0">
              <a:solidFill>
                <a:srgbClr val="F5F2FA"/>
              </a:solidFill>
              <a:latin typeface="Montserrat" panose="020B0604020202020204" charset="-52"/>
              <a:sym typeface="Homenaje"/>
            </a:endParaRPr>
          </a:p>
          <a:p>
            <a:endParaRPr lang="ru-RU" dirty="0">
              <a:solidFill>
                <a:schemeClr val="accent3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DB36768-C4FD-424F-A83C-6AF8041EF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8974" y="1300672"/>
            <a:ext cx="5671223" cy="35951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>
            <a:spLocks noGrp="1"/>
          </p:cNvSpPr>
          <p:nvPr>
            <p:ph type="subTitle" idx="1"/>
          </p:nvPr>
        </p:nvSpPr>
        <p:spPr>
          <a:xfrm>
            <a:off x="359151" y="2061755"/>
            <a:ext cx="2984125" cy="1695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>
              <a:buSzPts val="1400"/>
            </a:pPr>
            <a:r>
              <a:rPr lang="ru-RU" b="1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Функционал</a:t>
            </a:r>
            <a:r>
              <a:rPr lang="ru-RU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:</a:t>
            </a:r>
          </a:p>
          <a:p>
            <a:pPr marL="139700" lvl="0" indent="0">
              <a:buSzPts val="1400"/>
            </a:pPr>
            <a:endParaRPr lang="ru-RU" dirty="0">
              <a:solidFill>
                <a:schemeClr val="accent3"/>
              </a:solidFill>
              <a:latin typeface="Montserrat" panose="020B0604020202020204" charset="-52"/>
              <a:ea typeface="Microsoft JhengHei UI" panose="020B0604030504040204" pitchFamily="34" charset="-120"/>
            </a:endParaRPr>
          </a:p>
          <a:p>
            <a:pPr marL="311150" lvl="0" indent="-171450"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Быстрый поиск нужного кабинета</a:t>
            </a:r>
          </a:p>
          <a:p>
            <a:pPr marL="311150" lvl="0" indent="-171450"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Нахождение самой необходимой информации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686826" y="709612"/>
            <a:ext cx="3740400" cy="4253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000" dirty="0"/>
              <a:t>Поиск кабинета</a:t>
            </a:r>
            <a:endParaRPr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85AC12-A001-4EE8-9A04-9920ABA19D8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419475" y="1190625"/>
            <a:ext cx="5516677" cy="3243263"/>
          </a:xfrm>
          <a:prstGeom prst="rect">
            <a:avLst/>
          </a:prstGeom>
        </p:spPr>
      </p:pic>
      <p:pic>
        <p:nvPicPr>
          <p:cNvPr id="204" name="Google Shape;204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28902" y="3236121"/>
            <a:ext cx="1414500" cy="141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>
            <a:spLocks noGrp="1"/>
          </p:cNvSpPr>
          <p:nvPr>
            <p:ph type="subTitle" idx="1"/>
          </p:nvPr>
        </p:nvSpPr>
        <p:spPr>
          <a:xfrm>
            <a:off x="359151" y="2061755"/>
            <a:ext cx="2984125" cy="1695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>
              <a:buSzPts val="1400"/>
            </a:pPr>
            <a:r>
              <a:rPr lang="ru-RU" b="1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Функционал</a:t>
            </a:r>
            <a:r>
              <a:rPr lang="ru-RU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:</a:t>
            </a:r>
          </a:p>
          <a:p>
            <a:pPr marL="139700" lvl="0" indent="0">
              <a:buSzPts val="1400"/>
            </a:pPr>
            <a:endParaRPr lang="ru-RU" dirty="0">
              <a:solidFill>
                <a:schemeClr val="accent3"/>
              </a:solidFill>
              <a:latin typeface="Montserrat" panose="020B0604020202020204" charset="-52"/>
              <a:ea typeface="Microsoft JhengHei UI" panose="020B0604030504040204" pitchFamily="34" charset="-120"/>
            </a:endParaRPr>
          </a:p>
          <a:p>
            <a:pPr marL="311150" lvl="0" indent="-171450"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Удобный просмотр замен уроков</a:t>
            </a:r>
          </a:p>
          <a:p>
            <a:pPr marL="311150" lvl="0" indent="-171450"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3"/>
                </a:solidFill>
              </a:rPr>
              <a:t>Быстрое получение актуальной информации</a:t>
            </a:r>
          </a:p>
        </p:txBody>
      </p:sp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462988" y="504011"/>
            <a:ext cx="4109012" cy="4253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000" dirty="0"/>
              <a:t>Отображение замен уроков</a:t>
            </a:r>
            <a:endParaRPr sz="2000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5CFB5D-15EC-40E8-ADF1-D36124200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6022" y="1013760"/>
            <a:ext cx="4893063" cy="3591823"/>
          </a:xfrm>
          <a:prstGeom prst="rect">
            <a:avLst/>
          </a:prstGeom>
        </p:spPr>
      </p:pic>
      <p:pic>
        <p:nvPicPr>
          <p:cNvPr id="204" name="Google Shape;204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70781" y="3664746"/>
            <a:ext cx="1414500" cy="14145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33018165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 Inspiration Business Plan by Slidesgo">
  <a:themeElements>
    <a:clrScheme name="Simple Light">
      <a:dk1>
        <a:srgbClr val="F5F2FA"/>
      </a:dk1>
      <a:lt1>
        <a:srgbClr val="0B0811"/>
      </a:lt1>
      <a:dk2>
        <a:srgbClr val="CCC8E6"/>
      </a:dk2>
      <a:lt2>
        <a:srgbClr val="A289CA"/>
      </a:lt2>
      <a:accent1>
        <a:srgbClr val="F7AC4F"/>
      </a:accent1>
      <a:accent2>
        <a:srgbClr val="CF633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5F2F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1989</TotalTime>
  <Words>94</Words>
  <Application>Microsoft Office PowerPoint</Application>
  <PresentationFormat>Экран (16:9)</PresentationFormat>
  <Paragraphs>29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Homenaje</vt:lpstr>
      <vt:lpstr>Raleway</vt:lpstr>
      <vt:lpstr>Montserrat</vt:lpstr>
      <vt:lpstr>Design Inspiration Business Plan by Slidesgo</vt:lpstr>
      <vt:lpstr>Навигация в здании ГБОУ школы № 1514 по адресу  ул. Новаторов, 28</vt:lpstr>
      <vt:lpstr>Презентация PowerPoint</vt:lpstr>
      <vt:lpstr>Редактирование технических планов </vt:lpstr>
      <vt:lpstr>Идея проекта</vt:lpstr>
      <vt:lpstr> Реализация</vt:lpstr>
      <vt:lpstr>Поиск кабинета</vt:lpstr>
      <vt:lpstr>Отображение замен уроков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Навигация в здании ГБОУ школы № 1514 по адресу ул.Новаторов,28</dc:title>
  <dc:creator>Валентина</dc:creator>
  <cp:lastModifiedBy>Татьяна Никонова</cp:lastModifiedBy>
  <cp:revision>39</cp:revision>
  <dcterms:modified xsi:type="dcterms:W3CDTF">2024-11-18T18:22:12Z</dcterms:modified>
</cp:coreProperties>
</file>